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6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Roboto" charset="1" panose="02000000000000000000"/>
      <p:regular r:id="rId10"/>
    </p:embeddedFont>
    <p:embeddedFont>
      <p:font typeface="Roboto Bold" charset="1" panose="02000000000000000000"/>
      <p:regular r:id="rId11"/>
    </p:embeddedFont>
    <p:embeddedFont>
      <p:font typeface="Roboto Italics" charset="1" panose="02000000000000000000"/>
      <p:regular r:id="rId12"/>
    </p:embeddedFont>
    <p:embeddedFont>
      <p:font typeface="Roboto Bold Italics" charset="1" panose="02000000000000000000"/>
      <p:regular r:id="rId13"/>
    </p:embeddedFont>
    <p:embeddedFont>
      <p:font typeface="Open Sans" charset="1" panose="020B0606030504020204"/>
      <p:regular r:id="rId14"/>
    </p:embeddedFont>
    <p:embeddedFont>
      <p:font typeface="Open Sans Bold" charset="1" panose="020B0806030504020204"/>
      <p:regular r:id="rId15"/>
    </p:embeddedFont>
    <p:embeddedFont>
      <p:font typeface="Open Sans Italics" charset="1" panose="020B0606030504020204"/>
      <p:regular r:id="rId16"/>
    </p:embeddedFont>
    <p:embeddedFont>
      <p:font typeface="Open Sans Bold Italics" charset="1" panose="020B0806030504020204"/>
      <p:regular r:id="rId17"/>
    </p:embeddedFont>
    <p:embeddedFont>
      <p:font typeface="Lato" charset="1" panose="020F0502020204030203"/>
      <p:regular r:id="rId18"/>
    </p:embeddedFont>
    <p:embeddedFont>
      <p:font typeface="Lato Bold" charset="1" panose="020F0502020204030203"/>
      <p:regular r:id="rId19"/>
    </p:embeddedFont>
    <p:embeddedFont>
      <p:font typeface="Lato Italics" charset="1" panose="020F0502020204030203"/>
      <p:regular r:id="rId20"/>
    </p:embeddedFont>
    <p:embeddedFont>
      <p:font typeface="Lato Bold Italics" charset="1" panose="020F0502020204030203"/>
      <p:regular r:id="rId21"/>
    </p:embeddedFont>
    <p:embeddedFont>
      <p:font typeface="Lato Bold" charset="1" panose="020F0502020204030203"/>
      <p:regular r:id="rId22"/>
    </p:embeddedFont>
    <p:embeddedFont>
      <p:font typeface="Lato Bold Bold" charset="1" panose="020F0502020204030203"/>
      <p:regular r:id="rId23"/>
    </p:embeddedFont>
    <p:embeddedFont>
      <p:font typeface="Lato Bold Italics" charset="1" panose="020F0502020204030203"/>
      <p:regular r:id="rId24"/>
    </p:embeddedFont>
    <p:embeddedFont>
      <p:font typeface="Lato Bold Bold Italics" charset="1" panose="020F0502020204030203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2749095" y="3375194"/>
            <a:ext cx="4433677" cy="0"/>
          </a:xfrm>
          <a:prstGeom prst="line">
            <a:avLst/>
          </a:prstGeom>
          <a:ln cap="flat" w="9525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657324" y="4118667"/>
            <a:ext cx="732710" cy="165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>
                <a:solidFill>
                  <a:srgbClr val="303642"/>
                </a:solidFill>
                <a:latin typeface="Roboto Bold"/>
              </a:rPr>
              <a:t>Phone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57324" y="4316568"/>
            <a:ext cx="1193515" cy="16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06"/>
              </a:lnSpc>
            </a:pPr>
            <a:r>
              <a:rPr lang="en-US" sz="900" spc="14">
                <a:solidFill>
                  <a:srgbClr val="161C32"/>
                </a:solidFill>
                <a:latin typeface="Lato"/>
              </a:rPr>
              <a:t>+123-456-7890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57324" y="3526474"/>
            <a:ext cx="747029" cy="165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>
                <a:solidFill>
                  <a:srgbClr val="303642"/>
                </a:solidFill>
                <a:latin typeface="Roboto Bold"/>
              </a:rPr>
              <a:t>Addres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57324" y="3705062"/>
            <a:ext cx="1394786" cy="16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06"/>
              </a:lnSpc>
            </a:pPr>
            <a:r>
              <a:rPr lang="en-US" sz="900" spc="14">
                <a:solidFill>
                  <a:srgbClr val="161C32"/>
                </a:solidFill>
                <a:latin typeface="Lato"/>
              </a:rPr>
              <a:t>123 Votre adresse , Ville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57324" y="4757743"/>
            <a:ext cx="543339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>
                <a:solidFill>
                  <a:srgbClr val="303642"/>
                </a:solidFill>
                <a:latin typeface="Roboto Bold"/>
              </a:rPr>
              <a:t>E-mail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57324" y="4958403"/>
            <a:ext cx="1337117" cy="16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06"/>
              </a:lnSpc>
            </a:pPr>
            <a:r>
              <a:rPr lang="en-US" sz="900" spc="14">
                <a:solidFill>
                  <a:srgbClr val="161C32"/>
                </a:solidFill>
                <a:latin typeface="Lato"/>
              </a:rPr>
              <a:t>email@emailpro.com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389714" y="4137717"/>
            <a:ext cx="139953" cy="139542"/>
            <a:chOff x="0" y="0"/>
            <a:chExt cx="220777" cy="220116"/>
          </a:xfrm>
        </p:grpSpPr>
        <p:sp>
          <p:nvSpPr>
            <p:cNvPr name="Freeform 10" id="10"/>
            <p:cNvSpPr/>
            <p:nvPr/>
          </p:nvSpPr>
          <p:spPr>
            <a:xfrm>
              <a:off x="0" y="0"/>
              <a:ext cx="220853" cy="220091"/>
            </a:xfrm>
            <a:custGeom>
              <a:avLst/>
              <a:gdLst/>
              <a:ahLst/>
              <a:cxnLst/>
              <a:rect r="r" b="b" t="t" l="l"/>
              <a:pathLst>
                <a:path h="220091" w="220853">
                  <a:moveTo>
                    <a:pt x="220345" y="173736"/>
                  </a:moveTo>
                  <a:cubicBezTo>
                    <a:pt x="220853" y="177292"/>
                    <a:pt x="219710" y="180467"/>
                    <a:pt x="217043" y="183007"/>
                  </a:cubicBezTo>
                  <a:lnTo>
                    <a:pt x="186055" y="213741"/>
                  </a:lnTo>
                  <a:cubicBezTo>
                    <a:pt x="184658" y="215265"/>
                    <a:pt x="182880" y="216662"/>
                    <a:pt x="180594" y="217678"/>
                  </a:cubicBezTo>
                  <a:cubicBezTo>
                    <a:pt x="178308" y="218694"/>
                    <a:pt x="176149" y="219456"/>
                    <a:pt x="173990" y="219837"/>
                  </a:cubicBezTo>
                  <a:cubicBezTo>
                    <a:pt x="173863" y="219837"/>
                    <a:pt x="173355" y="219837"/>
                    <a:pt x="172593" y="219964"/>
                  </a:cubicBezTo>
                  <a:cubicBezTo>
                    <a:pt x="171831" y="220091"/>
                    <a:pt x="170815" y="220091"/>
                    <a:pt x="169545" y="220091"/>
                  </a:cubicBezTo>
                  <a:cubicBezTo>
                    <a:pt x="166624" y="220091"/>
                    <a:pt x="161798" y="219583"/>
                    <a:pt x="155194" y="218567"/>
                  </a:cubicBezTo>
                  <a:cubicBezTo>
                    <a:pt x="148590" y="217551"/>
                    <a:pt x="140462" y="215138"/>
                    <a:pt x="130937" y="211074"/>
                  </a:cubicBezTo>
                  <a:cubicBezTo>
                    <a:pt x="121412" y="207010"/>
                    <a:pt x="110490" y="201168"/>
                    <a:pt x="98425" y="193167"/>
                  </a:cubicBezTo>
                  <a:cubicBezTo>
                    <a:pt x="86360" y="185166"/>
                    <a:pt x="73406" y="174371"/>
                    <a:pt x="59690" y="160528"/>
                  </a:cubicBezTo>
                  <a:cubicBezTo>
                    <a:pt x="48768" y="149860"/>
                    <a:pt x="39751" y="139700"/>
                    <a:pt x="32639" y="129921"/>
                  </a:cubicBezTo>
                  <a:cubicBezTo>
                    <a:pt x="25527" y="120142"/>
                    <a:pt x="19685" y="110998"/>
                    <a:pt x="15367" y="102743"/>
                  </a:cubicBezTo>
                  <a:cubicBezTo>
                    <a:pt x="11049" y="94488"/>
                    <a:pt x="7747" y="86868"/>
                    <a:pt x="5588" y="80137"/>
                  </a:cubicBezTo>
                  <a:cubicBezTo>
                    <a:pt x="3429" y="73406"/>
                    <a:pt x="1905" y="67437"/>
                    <a:pt x="1143" y="62611"/>
                  </a:cubicBezTo>
                  <a:cubicBezTo>
                    <a:pt x="381" y="57785"/>
                    <a:pt x="0" y="53848"/>
                    <a:pt x="127" y="51054"/>
                  </a:cubicBezTo>
                  <a:cubicBezTo>
                    <a:pt x="254" y="48260"/>
                    <a:pt x="381" y="46736"/>
                    <a:pt x="381" y="46355"/>
                  </a:cubicBezTo>
                  <a:cubicBezTo>
                    <a:pt x="635" y="44196"/>
                    <a:pt x="1397" y="41910"/>
                    <a:pt x="2413" y="39751"/>
                  </a:cubicBezTo>
                  <a:cubicBezTo>
                    <a:pt x="3429" y="37592"/>
                    <a:pt x="4826" y="35687"/>
                    <a:pt x="6350" y="34290"/>
                  </a:cubicBezTo>
                  <a:lnTo>
                    <a:pt x="37465" y="3302"/>
                  </a:lnTo>
                  <a:cubicBezTo>
                    <a:pt x="39624" y="1016"/>
                    <a:pt x="42164" y="0"/>
                    <a:pt x="44958" y="0"/>
                  </a:cubicBezTo>
                  <a:cubicBezTo>
                    <a:pt x="46990" y="0"/>
                    <a:pt x="48768" y="508"/>
                    <a:pt x="50292" y="1778"/>
                  </a:cubicBezTo>
                  <a:cubicBezTo>
                    <a:pt x="51816" y="3048"/>
                    <a:pt x="53213" y="4445"/>
                    <a:pt x="54229" y="6096"/>
                  </a:cubicBezTo>
                  <a:lnTo>
                    <a:pt x="79248" y="53340"/>
                  </a:lnTo>
                  <a:cubicBezTo>
                    <a:pt x="80645" y="55880"/>
                    <a:pt x="81026" y="58547"/>
                    <a:pt x="80391" y="61468"/>
                  </a:cubicBezTo>
                  <a:cubicBezTo>
                    <a:pt x="79756" y="64389"/>
                    <a:pt x="78486" y="66929"/>
                    <a:pt x="76454" y="68961"/>
                  </a:cubicBezTo>
                  <a:lnTo>
                    <a:pt x="65024" y="80391"/>
                  </a:lnTo>
                  <a:cubicBezTo>
                    <a:pt x="64770" y="80645"/>
                    <a:pt x="64389" y="81153"/>
                    <a:pt x="64262" y="81915"/>
                  </a:cubicBezTo>
                  <a:cubicBezTo>
                    <a:pt x="64135" y="82677"/>
                    <a:pt x="63881" y="83185"/>
                    <a:pt x="63881" y="83693"/>
                  </a:cubicBezTo>
                  <a:cubicBezTo>
                    <a:pt x="64516" y="86995"/>
                    <a:pt x="65913" y="90678"/>
                    <a:pt x="68072" y="94869"/>
                  </a:cubicBezTo>
                  <a:cubicBezTo>
                    <a:pt x="69977" y="98552"/>
                    <a:pt x="72771" y="103124"/>
                    <a:pt x="76708" y="108458"/>
                  </a:cubicBezTo>
                  <a:cubicBezTo>
                    <a:pt x="80645" y="113792"/>
                    <a:pt x="86106" y="120015"/>
                    <a:pt x="93218" y="127000"/>
                  </a:cubicBezTo>
                  <a:cubicBezTo>
                    <a:pt x="100203" y="134112"/>
                    <a:pt x="106426" y="139700"/>
                    <a:pt x="111887" y="143637"/>
                  </a:cubicBezTo>
                  <a:cubicBezTo>
                    <a:pt x="117348" y="147574"/>
                    <a:pt x="121920" y="150495"/>
                    <a:pt x="125476" y="152400"/>
                  </a:cubicBezTo>
                  <a:cubicBezTo>
                    <a:pt x="129032" y="154305"/>
                    <a:pt x="131953" y="155448"/>
                    <a:pt x="133858" y="155829"/>
                  </a:cubicBezTo>
                  <a:lnTo>
                    <a:pt x="136779" y="156464"/>
                  </a:lnTo>
                  <a:cubicBezTo>
                    <a:pt x="137160" y="156464"/>
                    <a:pt x="137668" y="156337"/>
                    <a:pt x="138303" y="156083"/>
                  </a:cubicBezTo>
                  <a:cubicBezTo>
                    <a:pt x="138938" y="155829"/>
                    <a:pt x="139446" y="155575"/>
                    <a:pt x="139827" y="155321"/>
                  </a:cubicBezTo>
                  <a:lnTo>
                    <a:pt x="153162" y="141732"/>
                  </a:lnTo>
                  <a:cubicBezTo>
                    <a:pt x="155956" y="139319"/>
                    <a:pt x="159258" y="138049"/>
                    <a:pt x="162941" y="138049"/>
                  </a:cubicBezTo>
                  <a:cubicBezTo>
                    <a:pt x="165608" y="138049"/>
                    <a:pt x="167640" y="138557"/>
                    <a:pt x="169164" y="139446"/>
                  </a:cubicBezTo>
                  <a:lnTo>
                    <a:pt x="169418" y="139446"/>
                  </a:lnTo>
                  <a:lnTo>
                    <a:pt x="214376" y="165989"/>
                  </a:lnTo>
                  <a:cubicBezTo>
                    <a:pt x="217678" y="168021"/>
                    <a:pt x="219583" y="170561"/>
                    <a:pt x="220218" y="173736"/>
                  </a:cubicBezTo>
                </a:path>
              </a:pathLst>
            </a:custGeom>
            <a:solidFill>
              <a:srgbClr val="3D3D3D"/>
            </a:solid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397455" y="3545524"/>
            <a:ext cx="124471" cy="188113"/>
            <a:chOff x="0" y="0"/>
            <a:chExt cx="196342" cy="296748"/>
          </a:xfrm>
        </p:grpSpPr>
        <p:sp>
          <p:nvSpPr>
            <p:cNvPr name="Freeform 12" id="12"/>
            <p:cNvSpPr/>
            <p:nvPr/>
          </p:nvSpPr>
          <p:spPr>
            <a:xfrm>
              <a:off x="0" y="0"/>
              <a:ext cx="196342" cy="296799"/>
            </a:xfrm>
            <a:custGeom>
              <a:avLst/>
              <a:gdLst/>
              <a:ahLst/>
              <a:cxnLst/>
              <a:rect r="r" b="b" t="t" l="l"/>
              <a:pathLst>
                <a:path h="296799" w="196342">
                  <a:moveTo>
                    <a:pt x="98171" y="148336"/>
                  </a:moveTo>
                  <a:cubicBezTo>
                    <a:pt x="70104" y="148336"/>
                    <a:pt x="47244" y="125603"/>
                    <a:pt x="47244" y="97409"/>
                  </a:cubicBezTo>
                  <a:cubicBezTo>
                    <a:pt x="47244" y="69215"/>
                    <a:pt x="70104" y="46609"/>
                    <a:pt x="98171" y="46609"/>
                  </a:cubicBezTo>
                  <a:cubicBezTo>
                    <a:pt x="126238" y="46609"/>
                    <a:pt x="149098" y="69342"/>
                    <a:pt x="149098" y="97536"/>
                  </a:cubicBezTo>
                  <a:cubicBezTo>
                    <a:pt x="149098" y="125730"/>
                    <a:pt x="126365" y="148463"/>
                    <a:pt x="98171" y="148463"/>
                  </a:cubicBezTo>
                  <a:moveTo>
                    <a:pt x="98171" y="0"/>
                  </a:moveTo>
                  <a:cubicBezTo>
                    <a:pt x="44069" y="0"/>
                    <a:pt x="0" y="44069"/>
                    <a:pt x="0" y="98171"/>
                  </a:cubicBezTo>
                  <a:cubicBezTo>
                    <a:pt x="0" y="120015"/>
                    <a:pt x="13970" y="155575"/>
                    <a:pt x="42545" y="206883"/>
                  </a:cubicBezTo>
                  <a:cubicBezTo>
                    <a:pt x="62738" y="243205"/>
                    <a:pt x="82677" y="273431"/>
                    <a:pt x="83566" y="274701"/>
                  </a:cubicBezTo>
                  <a:lnTo>
                    <a:pt x="98171" y="296799"/>
                  </a:lnTo>
                  <a:lnTo>
                    <a:pt x="112776" y="274701"/>
                  </a:lnTo>
                  <a:cubicBezTo>
                    <a:pt x="113665" y="273431"/>
                    <a:pt x="133604" y="243205"/>
                    <a:pt x="153797" y="206883"/>
                  </a:cubicBezTo>
                  <a:cubicBezTo>
                    <a:pt x="182372" y="155575"/>
                    <a:pt x="196342" y="120015"/>
                    <a:pt x="196342" y="98298"/>
                  </a:cubicBezTo>
                  <a:cubicBezTo>
                    <a:pt x="196342" y="44069"/>
                    <a:pt x="152273" y="0"/>
                    <a:pt x="98171" y="0"/>
                  </a:cubicBezTo>
                </a:path>
              </a:pathLst>
            </a:custGeom>
            <a:solidFill>
              <a:srgbClr val="3D3D3D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377228" y="4776793"/>
            <a:ext cx="164927" cy="164951"/>
            <a:chOff x="0" y="0"/>
            <a:chExt cx="260172" cy="260198"/>
          </a:xfrm>
        </p:grpSpPr>
        <p:sp>
          <p:nvSpPr>
            <p:cNvPr name="Freeform 14" id="14"/>
            <p:cNvSpPr/>
            <p:nvPr/>
          </p:nvSpPr>
          <p:spPr>
            <a:xfrm>
              <a:off x="0" y="0"/>
              <a:ext cx="260096" cy="260223"/>
            </a:xfrm>
            <a:custGeom>
              <a:avLst/>
              <a:gdLst/>
              <a:ahLst/>
              <a:cxnLst/>
              <a:rect r="r" b="b" t="t" l="l"/>
              <a:pathLst>
                <a:path h="260223" w="260096">
                  <a:moveTo>
                    <a:pt x="187325" y="156083"/>
                  </a:moveTo>
                  <a:cubicBezTo>
                    <a:pt x="188722" y="146939"/>
                    <a:pt x="188722" y="139192"/>
                    <a:pt x="188722" y="130048"/>
                  </a:cubicBezTo>
                  <a:cubicBezTo>
                    <a:pt x="188722" y="120904"/>
                    <a:pt x="187325" y="113157"/>
                    <a:pt x="187325" y="104013"/>
                  </a:cubicBezTo>
                  <a:lnTo>
                    <a:pt x="231521" y="104013"/>
                  </a:lnTo>
                  <a:cubicBezTo>
                    <a:pt x="234188" y="111887"/>
                    <a:pt x="235458" y="121031"/>
                    <a:pt x="235458" y="130048"/>
                  </a:cubicBezTo>
                  <a:cubicBezTo>
                    <a:pt x="235458" y="139065"/>
                    <a:pt x="234188" y="148209"/>
                    <a:pt x="231521" y="156083"/>
                  </a:cubicBezTo>
                  <a:close/>
                  <a:moveTo>
                    <a:pt x="163830" y="228981"/>
                  </a:moveTo>
                  <a:cubicBezTo>
                    <a:pt x="171704" y="214630"/>
                    <a:pt x="178181" y="199009"/>
                    <a:pt x="182118" y="182118"/>
                  </a:cubicBezTo>
                  <a:lnTo>
                    <a:pt x="219837" y="182118"/>
                  </a:lnTo>
                  <a:cubicBezTo>
                    <a:pt x="208153" y="204216"/>
                    <a:pt x="187325" y="219837"/>
                    <a:pt x="163830" y="228981"/>
                  </a:cubicBezTo>
                  <a:moveTo>
                    <a:pt x="160020" y="156210"/>
                  </a:moveTo>
                  <a:lnTo>
                    <a:pt x="100203" y="156210"/>
                  </a:lnTo>
                  <a:cubicBezTo>
                    <a:pt x="98933" y="147066"/>
                    <a:pt x="97663" y="139319"/>
                    <a:pt x="97663" y="130175"/>
                  </a:cubicBezTo>
                  <a:cubicBezTo>
                    <a:pt x="97663" y="121031"/>
                    <a:pt x="98933" y="113284"/>
                    <a:pt x="100203" y="104140"/>
                  </a:cubicBezTo>
                  <a:lnTo>
                    <a:pt x="161290" y="104140"/>
                  </a:lnTo>
                  <a:cubicBezTo>
                    <a:pt x="162560" y="113284"/>
                    <a:pt x="163830" y="121158"/>
                    <a:pt x="163830" y="130175"/>
                  </a:cubicBezTo>
                  <a:cubicBezTo>
                    <a:pt x="163830" y="139192"/>
                    <a:pt x="161290" y="147066"/>
                    <a:pt x="160020" y="156210"/>
                  </a:cubicBezTo>
                  <a:moveTo>
                    <a:pt x="130048" y="234188"/>
                  </a:moveTo>
                  <a:cubicBezTo>
                    <a:pt x="119634" y="218567"/>
                    <a:pt x="110490" y="201676"/>
                    <a:pt x="105283" y="182118"/>
                  </a:cubicBezTo>
                  <a:lnTo>
                    <a:pt x="154686" y="182118"/>
                  </a:lnTo>
                  <a:cubicBezTo>
                    <a:pt x="149479" y="200279"/>
                    <a:pt x="140335" y="218567"/>
                    <a:pt x="129921" y="234188"/>
                  </a:cubicBezTo>
                  <a:moveTo>
                    <a:pt x="78105" y="78105"/>
                  </a:moveTo>
                  <a:lnTo>
                    <a:pt x="40386" y="78105"/>
                  </a:lnTo>
                  <a:cubicBezTo>
                    <a:pt x="53340" y="56007"/>
                    <a:pt x="72898" y="40259"/>
                    <a:pt x="96266" y="31242"/>
                  </a:cubicBezTo>
                  <a:cubicBezTo>
                    <a:pt x="88519" y="46863"/>
                    <a:pt x="81915" y="61214"/>
                    <a:pt x="78105" y="78105"/>
                  </a:cubicBezTo>
                  <a:moveTo>
                    <a:pt x="40386" y="182118"/>
                  </a:moveTo>
                  <a:lnTo>
                    <a:pt x="78105" y="182118"/>
                  </a:lnTo>
                  <a:cubicBezTo>
                    <a:pt x="81915" y="199009"/>
                    <a:pt x="88519" y="213360"/>
                    <a:pt x="96393" y="228981"/>
                  </a:cubicBezTo>
                  <a:cubicBezTo>
                    <a:pt x="72898" y="219964"/>
                    <a:pt x="52070" y="204343"/>
                    <a:pt x="40386" y="182118"/>
                  </a:cubicBezTo>
                  <a:moveTo>
                    <a:pt x="29972" y="156083"/>
                  </a:moveTo>
                  <a:cubicBezTo>
                    <a:pt x="27305" y="148209"/>
                    <a:pt x="26035" y="139192"/>
                    <a:pt x="26035" y="130048"/>
                  </a:cubicBezTo>
                  <a:cubicBezTo>
                    <a:pt x="26035" y="120904"/>
                    <a:pt x="27305" y="111760"/>
                    <a:pt x="29972" y="104013"/>
                  </a:cubicBezTo>
                  <a:lnTo>
                    <a:pt x="74168" y="104013"/>
                  </a:lnTo>
                  <a:cubicBezTo>
                    <a:pt x="72898" y="113157"/>
                    <a:pt x="72898" y="121031"/>
                    <a:pt x="72898" y="130048"/>
                  </a:cubicBezTo>
                  <a:cubicBezTo>
                    <a:pt x="72898" y="139065"/>
                    <a:pt x="74168" y="146939"/>
                    <a:pt x="74168" y="156083"/>
                  </a:cubicBezTo>
                  <a:close/>
                  <a:moveTo>
                    <a:pt x="130048" y="26035"/>
                  </a:moveTo>
                  <a:cubicBezTo>
                    <a:pt x="140462" y="41656"/>
                    <a:pt x="149479" y="58547"/>
                    <a:pt x="154813" y="78105"/>
                  </a:cubicBezTo>
                  <a:lnTo>
                    <a:pt x="105410" y="78105"/>
                  </a:lnTo>
                  <a:cubicBezTo>
                    <a:pt x="110617" y="59817"/>
                    <a:pt x="119761" y="41656"/>
                    <a:pt x="130175" y="26035"/>
                  </a:cubicBezTo>
                  <a:moveTo>
                    <a:pt x="219964" y="78105"/>
                  </a:moveTo>
                  <a:lnTo>
                    <a:pt x="182118" y="78105"/>
                  </a:lnTo>
                  <a:cubicBezTo>
                    <a:pt x="178181" y="61214"/>
                    <a:pt x="171704" y="46863"/>
                    <a:pt x="163830" y="31242"/>
                  </a:cubicBezTo>
                  <a:cubicBezTo>
                    <a:pt x="187325" y="40259"/>
                    <a:pt x="208153" y="56007"/>
                    <a:pt x="219837" y="78105"/>
                  </a:cubicBezTo>
                  <a:moveTo>
                    <a:pt x="130048" y="0"/>
                  </a:moveTo>
                  <a:cubicBezTo>
                    <a:pt x="58547" y="0"/>
                    <a:pt x="0" y="58547"/>
                    <a:pt x="0" y="130048"/>
                  </a:cubicBezTo>
                  <a:cubicBezTo>
                    <a:pt x="0" y="201549"/>
                    <a:pt x="58547" y="260223"/>
                    <a:pt x="130048" y="260223"/>
                  </a:cubicBezTo>
                  <a:cubicBezTo>
                    <a:pt x="201549" y="260223"/>
                    <a:pt x="260096" y="201676"/>
                    <a:pt x="260096" y="130175"/>
                  </a:cubicBezTo>
                  <a:cubicBezTo>
                    <a:pt x="260096" y="58674"/>
                    <a:pt x="201549" y="0"/>
                    <a:pt x="130048" y="0"/>
                  </a:cubicBezTo>
                </a:path>
              </a:pathLst>
            </a:custGeom>
            <a:solidFill>
              <a:srgbClr val="3D3D3D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749095" y="2989752"/>
            <a:ext cx="3594405" cy="290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303642"/>
                </a:solidFill>
                <a:latin typeface="Roboto Bold"/>
              </a:rPr>
              <a:t>Expériences professionnelles 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377228" y="3375194"/>
            <a:ext cx="2034809" cy="0"/>
          </a:xfrm>
          <a:prstGeom prst="line">
            <a:avLst/>
          </a:prstGeom>
          <a:ln cap="flat" w="9525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 rot="5400000">
            <a:off x="2619177" y="5012145"/>
            <a:ext cx="2740563" cy="0"/>
          </a:xfrm>
          <a:prstGeom prst="line">
            <a:avLst/>
          </a:prstGeom>
          <a:ln cap="flat" w="9525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8" id="18"/>
          <p:cNvSpPr txBox="true"/>
          <p:nvPr/>
        </p:nvSpPr>
        <p:spPr>
          <a:xfrm rot="0">
            <a:off x="4134326" y="3708493"/>
            <a:ext cx="1278955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23">
                <a:solidFill>
                  <a:srgbClr val="161C32"/>
                </a:solidFill>
                <a:latin typeface="Lato"/>
              </a:rPr>
              <a:t> Titre du poste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134326" y="3526474"/>
            <a:ext cx="1349454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49">
                <a:solidFill>
                  <a:srgbClr val="303642"/>
                </a:solidFill>
                <a:latin typeface="Lato Bold Bold"/>
              </a:rPr>
              <a:t>Nom d'entreprise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34326" y="3912230"/>
            <a:ext cx="3048447" cy="494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05"/>
              </a:lnSpc>
            </a:pPr>
            <a:r>
              <a:rPr lang="en-US" sz="900">
                <a:solidFill>
                  <a:srgbClr val="161C32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3954810" y="3613151"/>
            <a:ext cx="66941" cy="66941"/>
            <a:chOff x="0" y="0"/>
            <a:chExt cx="91491" cy="91491"/>
          </a:xfrm>
        </p:grpSpPr>
        <p:sp>
          <p:nvSpPr>
            <p:cNvPr name="Freeform 22" id="22"/>
            <p:cNvSpPr/>
            <p:nvPr/>
          </p:nvSpPr>
          <p:spPr>
            <a:xfrm>
              <a:off x="0" y="0"/>
              <a:ext cx="91440" cy="91440"/>
            </a:xfrm>
            <a:custGeom>
              <a:avLst/>
              <a:gdLst/>
              <a:ahLst/>
              <a:cxnLst/>
              <a:rect r="r" b="b" t="t" l="l"/>
              <a:pathLst>
                <a:path h="91440" w="91440">
                  <a:moveTo>
                    <a:pt x="91440" y="45720"/>
                  </a:moveTo>
                  <a:cubicBezTo>
                    <a:pt x="91440" y="70993"/>
                    <a:pt x="70993" y="91440"/>
                    <a:pt x="45720" y="91440"/>
                  </a:cubicBezTo>
                  <a:cubicBezTo>
                    <a:pt x="20447" y="91440"/>
                    <a:pt x="0" y="70993"/>
                    <a:pt x="0" y="45720"/>
                  </a:cubicBezTo>
                  <a:cubicBezTo>
                    <a:pt x="0" y="20447"/>
                    <a:pt x="20447" y="0"/>
                    <a:pt x="45720" y="0"/>
                  </a:cubicBezTo>
                  <a:cubicBezTo>
                    <a:pt x="70993" y="0"/>
                    <a:pt x="91440" y="20447"/>
                    <a:pt x="91440" y="45720"/>
                  </a:cubicBezTo>
                </a:path>
              </a:pathLst>
            </a:custGeom>
            <a:solidFill>
              <a:srgbClr val="3D3D3D"/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2749095" y="3602674"/>
            <a:ext cx="898460" cy="8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"/>
              </a:lnSpc>
            </a:pPr>
            <a:r>
              <a:rPr lang="en-US" sz="1000">
                <a:solidFill>
                  <a:srgbClr val="303642"/>
                </a:solidFill>
                <a:latin typeface="Lato Bold Bold"/>
              </a:rPr>
              <a:t>2019 - 2022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749095" y="3794218"/>
            <a:ext cx="732743" cy="7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99"/>
              </a:lnSpc>
            </a:pPr>
            <a:r>
              <a:rPr lang="en-US" sz="999">
                <a:solidFill>
                  <a:srgbClr val="161C32"/>
                </a:solidFill>
                <a:latin typeface="Lato"/>
              </a:rPr>
              <a:t>Ville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134326" y="4730859"/>
            <a:ext cx="1278955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23">
                <a:solidFill>
                  <a:srgbClr val="161C32"/>
                </a:solidFill>
                <a:latin typeface="Lato"/>
              </a:rPr>
              <a:t> </a:t>
            </a:r>
            <a:r>
              <a:rPr lang="en-US" sz="999" spc="23">
                <a:solidFill>
                  <a:srgbClr val="161C32"/>
                </a:solidFill>
                <a:latin typeface="Lato"/>
              </a:rPr>
              <a:t>Titre du poste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134326" y="4548840"/>
            <a:ext cx="1349454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49">
                <a:solidFill>
                  <a:srgbClr val="303642"/>
                </a:solidFill>
                <a:latin typeface="Lato Bold Bold"/>
              </a:rPr>
              <a:t>Nom d'entreprise</a:t>
            </a:r>
            <a:r>
              <a:rPr lang="en-US" sz="999" spc="49">
                <a:solidFill>
                  <a:srgbClr val="303642"/>
                </a:solidFill>
                <a:latin typeface="Lato Bold Bold"/>
              </a:rPr>
              <a:t>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134326" y="4934596"/>
            <a:ext cx="3048447" cy="494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05"/>
              </a:lnSpc>
            </a:pPr>
            <a:r>
              <a:rPr lang="en-US" sz="900">
                <a:solidFill>
                  <a:srgbClr val="161C32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grpSp>
        <p:nvGrpSpPr>
          <p:cNvPr name="Group 28" id="28"/>
          <p:cNvGrpSpPr>
            <a:grpSpLocks noChangeAspect="true"/>
          </p:cNvGrpSpPr>
          <p:nvPr/>
        </p:nvGrpSpPr>
        <p:grpSpPr>
          <a:xfrm rot="0">
            <a:off x="3954810" y="4607444"/>
            <a:ext cx="66941" cy="66941"/>
            <a:chOff x="0" y="0"/>
            <a:chExt cx="91491" cy="91491"/>
          </a:xfrm>
        </p:grpSpPr>
        <p:sp>
          <p:nvSpPr>
            <p:cNvPr name="Freeform 29" id="29"/>
            <p:cNvSpPr/>
            <p:nvPr/>
          </p:nvSpPr>
          <p:spPr>
            <a:xfrm>
              <a:off x="0" y="0"/>
              <a:ext cx="91440" cy="91440"/>
            </a:xfrm>
            <a:custGeom>
              <a:avLst/>
              <a:gdLst/>
              <a:ahLst/>
              <a:cxnLst/>
              <a:rect r="r" b="b" t="t" l="l"/>
              <a:pathLst>
                <a:path h="91440" w="91440">
                  <a:moveTo>
                    <a:pt x="91440" y="45720"/>
                  </a:moveTo>
                  <a:cubicBezTo>
                    <a:pt x="91440" y="70993"/>
                    <a:pt x="70993" y="91440"/>
                    <a:pt x="45720" y="91440"/>
                  </a:cubicBezTo>
                  <a:cubicBezTo>
                    <a:pt x="20447" y="91440"/>
                    <a:pt x="0" y="70993"/>
                    <a:pt x="0" y="45720"/>
                  </a:cubicBezTo>
                  <a:cubicBezTo>
                    <a:pt x="0" y="20447"/>
                    <a:pt x="20447" y="0"/>
                    <a:pt x="45720" y="0"/>
                  </a:cubicBezTo>
                  <a:cubicBezTo>
                    <a:pt x="70993" y="0"/>
                    <a:pt x="91440" y="20447"/>
                    <a:pt x="91440" y="45720"/>
                  </a:cubicBezTo>
                </a:path>
              </a:pathLst>
            </a:custGeom>
            <a:solidFill>
              <a:srgbClr val="3D3D3D"/>
            </a:solid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2749095" y="4625040"/>
            <a:ext cx="898460" cy="8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"/>
              </a:lnSpc>
            </a:pPr>
            <a:r>
              <a:rPr lang="en-US" sz="1000">
                <a:solidFill>
                  <a:srgbClr val="303642"/>
                </a:solidFill>
                <a:latin typeface="Lato Bold Bold"/>
              </a:rPr>
              <a:t>2017 - 2019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749095" y="4816584"/>
            <a:ext cx="732743" cy="7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99"/>
              </a:lnSpc>
            </a:pPr>
            <a:r>
              <a:rPr lang="en-US" sz="999">
                <a:solidFill>
                  <a:srgbClr val="161C32"/>
                </a:solidFill>
                <a:latin typeface="Lato"/>
              </a:rPr>
              <a:t>Ville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134326" y="5753225"/>
            <a:ext cx="1278955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23">
                <a:solidFill>
                  <a:srgbClr val="161C32"/>
                </a:solidFill>
                <a:latin typeface="Lato"/>
              </a:rPr>
              <a:t> </a:t>
            </a:r>
            <a:r>
              <a:rPr lang="en-US" sz="999" spc="23">
                <a:solidFill>
                  <a:srgbClr val="161C32"/>
                </a:solidFill>
                <a:latin typeface="Lato"/>
              </a:rPr>
              <a:t>Titre du poste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134326" y="5571206"/>
            <a:ext cx="1349454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49">
                <a:solidFill>
                  <a:srgbClr val="303642"/>
                </a:solidFill>
                <a:latin typeface="Lato Bold Bold"/>
              </a:rPr>
              <a:t>Nom d'entreprise</a:t>
            </a:r>
            <a:r>
              <a:rPr lang="en-US" sz="999" spc="49">
                <a:solidFill>
                  <a:srgbClr val="303642"/>
                </a:solidFill>
                <a:latin typeface="Lato Bold Bold"/>
              </a:rPr>
              <a:t>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134326" y="5956962"/>
            <a:ext cx="3048447" cy="494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05"/>
              </a:lnSpc>
            </a:pPr>
            <a:r>
              <a:rPr lang="en-US" sz="900">
                <a:solidFill>
                  <a:srgbClr val="161C32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grpSp>
        <p:nvGrpSpPr>
          <p:cNvPr name="Group 35" id="35"/>
          <p:cNvGrpSpPr>
            <a:grpSpLocks noChangeAspect="true"/>
          </p:cNvGrpSpPr>
          <p:nvPr/>
        </p:nvGrpSpPr>
        <p:grpSpPr>
          <a:xfrm rot="0">
            <a:off x="3954810" y="5629810"/>
            <a:ext cx="66941" cy="66941"/>
            <a:chOff x="0" y="0"/>
            <a:chExt cx="91491" cy="91491"/>
          </a:xfrm>
        </p:grpSpPr>
        <p:sp>
          <p:nvSpPr>
            <p:cNvPr name="Freeform 36" id="36"/>
            <p:cNvSpPr/>
            <p:nvPr/>
          </p:nvSpPr>
          <p:spPr>
            <a:xfrm>
              <a:off x="0" y="0"/>
              <a:ext cx="91440" cy="91440"/>
            </a:xfrm>
            <a:custGeom>
              <a:avLst/>
              <a:gdLst/>
              <a:ahLst/>
              <a:cxnLst/>
              <a:rect r="r" b="b" t="t" l="l"/>
              <a:pathLst>
                <a:path h="91440" w="91440">
                  <a:moveTo>
                    <a:pt x="91440" y="45720"/>
                  </a:moveTo>
                  <a:cubicBezTo>
                    <a:pt x="91440" y="70993"/>
                    <a:pt x="70993" y="91440"/>
                    <a:pt x="45720" y="91440"/>
                  </a:cubicBezTo>
                  <a:cubicBezTo>
                    <a:pt x="20447" y="91440"/>
                    <a:pt x="0" y="70993"/>
                    <a:pt x="0" y="45720"/>
                  </a:cubicBezTo>
                  <a:cubicBezTo>
                    <a:pt x="0" y="20447"/>
                    <a:pt x="20447" y="0"/>
                    <a:pt x="45720" y="0"/>
                  </a:cubicBezTo>
                  <a:cubicBezTo>
                    <a:pt x="70993" y="0"/>
                    <a:pt x="91440" y="20447"/>
                    <a:pt x="91440" y="45720"/>
                  </a:cubicBezTo>
                </a:path>
              </a:pathLst>
            </a:custGeom>
            <a:solidFill>
              <a:srgbClr val="3D3D3D"/>
            </a:solidFill>
          </p:spPr>
        </p:sp>
      </p:grpSp>
      <p:sp>
        <p:nvSpPr>
          <p:cNvPr name="TextBox 37" id="37"/>
          <p:cNvSpPr txBox="true"/>
          <p:nvPr/>
        </p:nvSpPr>
        <p:spPr>
          <a:xfrm rot="0">
            <a:off x="2749095" y="5647406"/>
            <a:ext cx="898460" cy="8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"/>
              </a:lnSpc>
            </a:pPr>
            <a:r>
              <a:rPr lang="en-US" sz="1000">
                <a:solidFill>
                  <a:srgbClr val="303642"/>
                </a:solidFill>
                <a:latin typeface="Lato Bold Bold"/>
              </a:rPr>
              <a:t>2015 - 2017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2749095" y="5838950"/>
            <a:ext cx="732743" cy="7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99"/>
              </a:lnSpc>
            </a:pPr>
            <a:r>
              <a:rPr lang="en-US" sz="999">
                <a:solidFill>
                  <a:srgbClr val="161C32"/>
                </a:solidFill>
                <a:latin typeface="Lato"/>
              </a:rPr>
              <a:t>Ville</a:t>
            </a:r>
          </a:p>
        </p:txBody>
      </p:sp>
      <p:sp>
        <p:nvSpPr>
          <p:cNvPr name="AutoShape 39" id="39"/>
          <p:cNvSpPr/>
          <p:nvPr/>
        </p:nvSpPr>
        <p:spPr>
          <a:xfrm rot="5400000">
            <a:off x="2530723" y="8779339"/>
            <a:ext cx="2915115" cy="0"/>
          </a:xfrm>
          <a:prstGeom prst="line">
            <a:avLst/>
          </a:prstGeom>
          <a:ln cap="flat" w="9525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0" id="40"/>
          <p:cNvSpPr txBox="true"/>
          <p:nvPr/>
        </p:nvSpPr>
        <p:spPr>
          <a:xfrm rot="0">
            <a:off x="2749095" y="6666292"/>
            <a:ext cx="1633375" cy="290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303642"/>
                </a:solidFill>
                <a:latin typeface="Roboto Bold"/>
              </a:rPr>
              <a:t>Formation</a:t>
            </a:r>
          </a:p>
        </p:txBody>
      </p:sp>
      <p:sp>
        <p:nvSpPr>
          <p:cNvPr name="AutoShape 41" id="41"/>
          <p:cNvSpPr/>
          <p:nvPr/>
        </p:nvSpPr>
        <p:spPr>
          <a:xfrm rot="0">
            <a:off x="2749095" y="7025417"/>
            <a:ext cx="4433677" cy="0"/>
          </a:xfrm>
          <a:prstGeom prst="line">
            <a:avLst/>
          </a:prstGeom>
          <a:ln cap="flat" w="9525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2" id="42"/>
          <p:cNvSpPr txBox="true"/>
          <p:nvPr/>
        </p:nvSpPr>
        <p:spPr>
          <a:xfrm rot="0">
            <a:off x="4134326" y="7388411"/>
            <a:ext cx="1278955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23">
                <a:solidFill>
                  <a:srgbClr val="161C32"/>
                </a:solidFill>
                <a:latin typeface="Lato"/>
              </a:rPr>
              <a:t>Nom de la formation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134326" y="7206392"/>
            <a:ext cx="1451978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49">
                <a:solidFill>
                  <a:srgbClr val="303642"/>
                </a:solidFill>
                <a:latin typeface="Lato Bold Bold"/>
              </a:rPr>
              <a:t>Nom de l'université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134326" y="7601673"/>
            <a:ext cx="3036255" cy="43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60"/>
              </a:lnSpc>
            </a:pPr>
            <a:r>
              <a:rPr lang="en-US" sz="800">
                <a:solidFill>
                  <a:srgbClr val="161C32"/>
                </a:solidFill>
                <a:latin typeface="Lato"/>
              </a:rPr>
              <a:t>Lorem ipsum dolor sit amet, consectetur adipiscing elit. Nullam pharetra in lorem at laoreet. Donec hendrerit libero eget est tempor, quis tempus arcu elementum.</a:t>
            </a:r>
          </a:p>
        </p:txBody>
      </p:sp>
      <p:grpSp>
        <p:nvGrpSpPr>
          <p:cNvPr name="Group 45" id="45"/>
          <p:cNvGrpSpPr>
            <a:grpSpLocks noChangeAspect="true"/>
          </p:cNvGrpSpPr>
          <p:nvPr/>
        </p:nvGrpSpPr>
        <p:grpSpPr>
          <a:xfrm rot="0">
            <a:off x="3954810" y="7293069"/>
            <a:ext cx="66941" cy="66941"/>
            <a:chOff x="0" y="0"/>
            <a:chExt cx="91491" cy="91491"/>
          </a:xfrm>
        </p:grpSpPr>
        <p:sp>
          <p:nvSpPr>
            <p:cNvPr name="Freeform 46" id="46"/>
            <p:cNvSpPr/>
            <p:nvPr/>
          </p:nvSpPr>
          <p:spPr>
            <a:xfrm>
              <a:off x="0" y="0"/>
              <a:ext cx="91440" cy="91440"/>
            </a:xfrm>
            <a:custGeom>
              <a:avLst/>
              <a:gdLst/>
              <a:ahLst/>
              <a:cxnLst/>
              <a:rect r="r" b="b" t="t" l="l"/>
              <a:pathLst>
                <a:path h="91440" w="91440">
                  <a:moveTo>
                    <a:pt x="91440" y="45720"/>
                  </a:moveTo>
                  <a:cubicBezTo>
                    <a:pt x="91440" y="70993"/>
                    <a:pt x="70993" y="91440"/>
                    <a:pt x="45720" y="91440"/>
                  </a:cubicBezTo>
                  <a:cubicBezTo>
                    <a:pt x="20447" y="91440"/>
                    <a:pt x="0" y="70993"/>
                    <a:pt x="0" y="45720"/>
                  </a:cubicBezTo>
                  <a:cubicBezTo>
                    <a:pt x="0" y="20447"/>
                    <a:pt x="20447" y="0"/>
                    <a:pt x="45720" y="0"/>
                  </a:cubicBezTo>
                  <a:cubicBezTo>
                    <a:pt x="70993" y="0"/>
                    <a:pt x="91440" y="20447"/>
                    <a:pt x="91440" y="45720"/>
                  </a:cubicBezTo>
                </a:path>
              </a:pathLst>
            </a:custGeom>
            <a:solidFill>
              <a:srgbClr val="303642"/>
            </a:solidFill>
          </p:spPr>
        </p:sp>
      </p:grpSp>
      <p:sp>
        <p:nvSpPr>
          <p:cNvPr name="TextBox 47" id="47"/>
          <p:cNvSpPr txBox="true"/>
          <p:nvPr/>
        </p:nvSpPr>
        <p:spPr>
          <a:xfrm rot="0">
            <a:off x="2749095" y="7282592"/>
            <a:ext cx="898460" cy="8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"/>
              </a:lnSpc>
            </a:pPr>
            <a:r>
              <a:rPr lang="en-US" sz="1000">
                <a:solidFill>
                  <a:srgbClr val="303642"/>
                </a:solidFill>
                <a:latin typeface="Lato Bold Bold"/>
              </a:rPr>
              <a:t>2011 - 2014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2749095" y="7474136"/>
            <a:ext cx="732743" cy="7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99"/>
              </a:lnSpc>
            </a:pPr>
            <a:r>
              <a:rPr lang="en-US" sz="999">
                <a:solidFill>
                  <a:srgbClr val="161C32"/>
                </a:solidFill>
                <a:latin typeface="Lato"/>
              </a:rPr>
              <a:t>Ville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134326" y="8490916"/>
            <a:ext cx="1278955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23">
                <a:solidFill>
                  <a:srgbClr val="161C32"/>
                </a:solidFill>
                <a:latin typeface="Lato"/>
              </a:rPr>
              <a:t>Nom de la formation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134326" y="8308897"/>
            <a:ext cx="1518127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49">
                <a:solidFill>
                  <a:srgbClr val="303642"/>
                </a:solidFill>
                <a:latin typeface="Lato Bold Bold"/>
              </a:rPr>
              <a:t>Nom de l'université</a:t>
            </a:r>
            <a:r>
              <a:rPr lang="en-US" sz="999" spc="49">
                <a:solidFill>
                  <a:srgbClr val="303642"/>
                </a:solidFill>
                <a:latin typeface="Lato Bold Bold"/>
              </a:rPr>
              <a:t> 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134326" y="8704179"/>
            <a:ext cx="3036255" cy="43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60"/>
              </a:lnSpc>
            </a:pPr>
            <a:r>
              <a:rPr lang="en-US" sz="800">
                <a:solidFill>
                  <a:srgbClr val="161C32"/>
                </a:solidFill>
                <a:latin typeface="Lato"/>
              </a:rPr>
              <a:t>Lorem ipsum dolor sit amet, consectetur adipiscing elit. Nullam pharetra in lorem at laoreet. Donec hendrerit libero eget est tempor, quis tempus arcu elementum.</a:t>
            </a:r>
          </a:p>
        </p:txBody>
      </p:sp>
      <p:grpSp>
        <p:nvGrpSpPr>
          <p:cNvPr name="Group 52" id="52"/>
          <p:cNvGrpSpPr>
            <a:grpSpLocks noChangeAspect="true"/>
          </p:cNvGrpSpPr>
          <p:nvPr/>
        </p:nvGrpSpPr>
        <p:grpSpPr>
          <a:xfrm rot="0">
            <a:off x="3954810" y="8367502"/>
            <a:ext cx="66941" cy="66941"/>
            <a:chOff x="0" y="0"/>
            <a:chExt cx="91491" cy="91491"/>
          </a:xfrm>
        </p:grpSpPr>
        <p:sp>
          <p:nvSpPr>
            <p:cNvPr name="Freeform 53" id="53"/>
            <p:cNvSpPr/>
            <p:nvPr/>
          </p:nvSpPr>
          <p:spPr>
            <a:xfrm>
              <a:off x="0" y="0"/>
              <a:ext cx="91440" cy="91440"/>
            </a:xfrm>
            <a:custGeom>
              <a:avLst/>
              <a:gdLst/>
              <a:ahLst/>
              <a:cxnLst/>
              <a:rect r="r" b="b" t="t" l="l"/>
              <a:pathLst>
                <a:path h="91440" w="91440">
                  <a:moveTo>
                    <a:pt x="91440" y="45720"/>
                  </a:moveTo>
                  <a:cubicBezTo>
                    <a:pt x="91440" y="70993"/>
                    <a:pt x="70993" y="91440"/>
                    <a:pt x="45720" y="91440"/>
                  </a:cubicBezTo>
                  <a:cubicBezTo>
                    <a:pt x="20447" y="91440"/>
                    <a:pt x="0" y="70993"/>
                    <a:pt x="0" y="45720"/>
                  </a:cubicBezTo>
                  <a:cubicBezTo>
                    <a:pt x="0" y="20447"/>
                    <a:pt x="20447" y="0"/>
                    <a:pt x="45720" y="0"/>
                  </a:cubicBezTo>
                  <a:cubicBezTo>
                    <a:pt x="70993" y="0"/>
                    <a:pt x="91440" y="20447"/>
                    <a:pt x="91440" y="45720"/>
                  </a:cubicBezTo>
                </a:path>
              </a:pathLst>
            </a:custGeom>
            <a:solidFill>
              <a:srgbClr val="303642"/>
            </a:solidFill>
          </p:spPr>
        </p:sp>
      </p:grpSp>
      <p:sp>
        <p:nvSpPr>
          <p:cNvPr name="TextBox 54" id="54"/>
          <p:cNvSpPr txBox="true"/>
          <p:nvPr/>
        </p:nvSpPr>
        <p:spPr>
          <a:xfrm rot="0">
            <a:off x="2749095" y="8385097"/>
            <a:ext cx="898460" cy="8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"/>
              </a:lnSpc>
            </a:pPr>
            <a:r>
              <a:rPr lang="en-US" sz="1000">
                <a:solidFill>
                  <a:srgbClr val="303642"/>
                </a:solidFill>
                <a:latin typeface="Lato Bold Bold"/>
              </a:rPr>
              <a:t>2010 - 2013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2749095" y="8576641"/>
            <a:ext cx="732743" cy="7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99"/>
              </a:lnSpc>
            </a:pPr>
            <a:r>
              <a:rPr lang="en-US" sz="999">
                <a:solidFill>
                  <a:srgbClr val="161C32"/>
                </a:solidFill>
                <a:latin typeface="Lato"/>
              </a:rPr>
              <a:t>Ville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4134326" y="9593422"/>
            <a:ext cx="1278955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23">
                <a:solidFill>
                  <a:srgbClr val="161C32"/>
                </a:solidFill>
                <a:latin typeface="Lato"/>
              </a:rPr>
              <a:t>Nom de la formation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4134326" y="9411403"/>
            <a:ext cx="1518127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49">
                <a:solidFill>
                  <a:srgbClr val="303642"/>
                </a:solidFill>
                <a:latin typeface="Lato Bold Bold"/>
              </a:rPr>
              <a:t>Nom de l'université</a:t>
            </a:r>
            <a:r>
              <a:rPr lang="en-US" sz="999" spc="49">
                <a:solidFill>
                  <a:srgbClr val="303642"/>
                </a:solidFill>
                <a:latin typeface="Lato Bold Bold"/>
              </a:rPr>
              <a:t> 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4134326" y="9806684"/>
            <a:ext cx="3036255" cy="43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60"/>
              </a:lnSpc>
            </a:pPr>
            <a:r>
              <a:rPr lang="en-US" sz="800">
                <a:solidFill>
                  <a:srgbClr val="161C32"/>
                </a:solidFill>
                <a:latin typeface="Lato"/>
              </a:rPr>
              <a:t>Lorem ipsum dolor sit amet, consectetur adipiscing elit. Nullam pharetra in lorem at laoreet. Donec hendrerit libero eget est tempor, quis tempus arcu elementum.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2749095" y="9487603"/>
            <a:ext cx="898460" cy="8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"/>
              </a:lnSpc>
            </a:pPr>
            <a:r>
              <a:rPr lang="en-US" sz="1000">
                <a:solidFill>
                  <a:srgbClr val="303642"/>
                </a:solidFill>
                <a:latin typeface="Lato Bold Bold"/>
              </a:rPr>
              <a:t>2010 - 2013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2749095" y="9679147"/>
            <a:ext cx="732743" cy="79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99"/>
              </a:lnSpc>
            </a:pPr>
            <a:r>
              <a:rPr lang="en-US" sz="999">
                <a:solidFill>
                  <a:srgbClr val="161C32"/>
                </a:solidFill>
                <a:latin typeface="Lato"/>
              </a:rPr>
              <a:t>Ville</a:t>
            </a:r>
          </a:p>
        </p:txBody>
      </p:sp>
      <p:grpSp>
        <p:nvGrpSpPr>
          <p:cNvPr name="Group 61" id="61"/>
          <p:cNvGrpSpPr>
            <a:grpSpLocks noChangeAspect="true"/>
          </p:cNvGrpSpPr>
          <p:nvPr/>
        </p:nvGrpSpPr>
        <p:grpSpPr>
          <a:xfrm rot="0">
            <a:off x="3954810" y="9470008"/>
            <a:ext cx="66941" cy="66941"/>
            <a:chOff x="0" y="0"/>
            <a:chExt cx="91491" cy="91491"/>
          </a:xfrm>
        </p:grpSpPr>
        <p:sp>
          <p:nvSpPr>
            <p:cNvPr name="Freeform 62" id="62"/>
            <p:cNvSpPr/>
            <p:nvPr/>
          </p:nvSpPr>
          <p:spPr>
            <a:xfrm>
              <a:off x="0" y="0"/>
              <a:ext cx="91440" cy="91440"/>
            </a:xfrm>
            <a:custGeom>
              <a:avLst/>
              <a:gdLst/>
              <a:ahLst/>
              <a:cxnLst/>
              <a:rect r="r" b="b" t="t" l="l"/>
              <a:pathLst>
                <a:path h="91440" w="91440">
                  <a:moveTo>
                    <a:pt x="91440" y="45720"/>
                  </a:moveTo>
                  <a:cubicBezTo>
                    <a:pt x="91440" y="70993"/>
                    <a:pt x="70993" y="91440"/>
                    <a:pt x="45720" y="91440"/>
                  </a:cubicBezTo>
                  <a:cubicBezTo>
                    <a:pt x="20447" y="91440"/>
                    <a:pt x="0" y="70993"/>
                    <a:pt x="0" y="45720"/>
                  </a:cubicBezTo>
                  <a:cubicBezTo>
                    <a:pt x="0" y="20447"/>
                    <a:pt x="20447" y="0"/>
                    <a:pt x="45720" y="0"/>
                  </a:cubicBezTo>
                  <a:cubicBezTo>
                    <a:pt x="70993" y="0"/>
                    <a:pt x="91440" y="20447"/>
                    <a:pt x="91440" y="45720"/>
                  </a:cubicBezTo>
                </a:path>
              </a:pathLst>
            </a:custGeom>
            <a:solidFill>
              <a:srgbClr val="303642"/>
            </a:solid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77228" y="9265765"/>
            <a:ext cx="1473612" cy="290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303642"/>
                </a:solidFill>
                <a:latin typeface="Roboto Bold"/>
              </a:rPr>
              <a:t>Langues</a:t>
            </a:r>
          </a:p>
        </p:txBody>
      </p:sp>
      <p:sp>
        <p:nvSpPr>
          <p:cNvPr name="AutoShape 64" id="64"/>
          <p:cNvSpPr/>
          <p:nvPr/>
        </p:nvSpPr>
        <p:spPr>
          <a:xfrm rot="0">
            <a:off x="377228" y="9664910"/>
            <a:ext cx="2034809" cy="0"/>
          </a:xfrm>
          <a:prstGeom prst="line">
            <a:avLst/>
          </a:prstGeom>
          <a:ln cap="flat" w="9525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5" id="65"/>
          <p:cNvGrpSpPr>
            <a:grpSpLocks noChangeAspect="true"/>
          </p:cNvGrpSpPr>
          <p:nvPr/>
        </p:nvGrpSpPr>
        <p:grpSpPr>
          <a:xfrm rot="0">
            <a:off x="377228" y="9882047"/>
            <a:ext cx="38185" cy="38166"/>
            <a:chOff x="0" y="0"/>
            <a:chExt cx="78003" cy="77978"/>
          </a:xfrm>
        </p:grpSpPr>
        <p:sp>
          <p:nvSpPr>
            <p:cNvPr name="Freeform 66" id="66"/>
            <p:cNvSpPr/>
            <p:nvPr/>
          </p:nvSpPr>
          <p:spPr>
            <a:xfrm>
              <a:off x="0" y="0"/>
              <a:ext cx="77978" cy="77978"/>
            </a:xfrm>
            <a:custGeom>
              <a:avLst/>
              <a:gdLst/>
              <a:ahLst/>
              <a:cxnLst/>
              <a:rect r="r" b="b" t="t" l="l"/>
              <a:pathLst>
                <a:path h="77978" w="77978">
                  <a:moveTo>
                    <a:pt x="77978" y="38989"/>
                  </a:moveTo>
                  <a:cubicBezTo>
                    <a:pt x="77978" y="60579"/>
                    <a:pt x="60579" y="77978"/>
                    <a:pt x="38989" y="77978"/>
                  </a:cubicBezTo>
                  <a:cubicBezTo>
                    <a:pt x="17399" y="77978"/>
                    <a:pt x="0" y="60579"/>
                    <a:pt x="0" y="38989"/>
                  </a:cubicBezTo>
                  <a:cubicBezTo>
                    <a:pt x="0" y="17399"/>
                    <a:pt x="17526" y="0"/>
                    <a:pt x="38989" y="0"/>
                  </a:cubicBezTo>
                  <a:cubicBezTo>
                    <a:pt x="60452" y="0"/>
                    <a:pt x="77978" y="17399"/>
                    <a:pt x="77978" y="38989"/>
                  </a:cubicBezTo>
                </a:path>
              </a:pathLst>
            </a:custGeom>
            <a:solidFill>
              <a:srgbClr val="3D3D3D"/>
            </a:solidFill>
          </p:spPr>
        </p:sp>
      </p:grpSp>
      <p:grpSp>
        <p:nvGrpSpPr>
          <p:cNvPr name="Group 67" id="67"/>
          <p:cNvGrpSpPr>
            <a:grpSpLocks noChangeAspect="true"/>
          </p:cNvGrpSpPr>
          <p:nvPr/>
        </p:nvGrpSpPr>
        <p:grpSpPr>
          <a:xfrm rot="0">
            <a:off x="377228" y="10157806"/>
            <a:ext cx="38185" cy="38166"/>
            <a:chOff x="0" y="0"/>
            <a:chExt cx="78003" cy="77978"/>
          </a:xfrm>
        </p:grpSpPr>
        <p:sp>
          <p:nvSpPr>
            <p:cNvPr name="Freeform 68" id="68"/>
            <p:cNvSpPr/>
            <p:nvPr/>
          </p:nvSpPr>
          <p:spPr>
            <a:xfrm>
              <a:off x="0" y="0"/>
              <a:ext cx="77978" cy="77978"/>
            </a:xfrm>
            <a:custGeom>
              <a:avLst/>
              <a:gdLst/>
              <a:ahLst/>
              <a:cxnLst/>
              <a:rect r="r" b="b" t="t" l="l"/>
              <a:pathLst>
                <a:path h="77978" w="77978">
                  <a:moveTo>
                    <a:pt x="77978" y="38989"/>
                  </a:moveTo>
                  <a:cubicBezTo>
                    <a:pt x="77978" y="60579"/>
                    <a:pt x="60579" y="77978"/>
                    <a:pt x="38989" y="77978"/>
                  </a:cubicBezTo>
                  <a:cubicBezTo>
                    <a:pt x="17399" y="77978"/>
                    <a:pt x="0" y="60579"/>
                    <a:pt x="0" y="38989"/>
                  </a:cubicBezTo>
                  <a:cubicBezTo>
                    <a:pt x="0" y="17399"/>
                    <a:pt x="17526" y="0"/>
                    <a:pt x="38989" y="0"/>
                  </a:cubicBezTo>
                  <a:cubicBezTo>
                    <a:pt x="60452" y="0"/>
                    <a:pt x="77978" y="17399"/>
                    <a:pt x="77978" y="38989"/>
                  </a:cubicBezTo>
                </a:path>
              </a:pathLst>
            </a:custGeom>
            <a:solidFill>
              <a:srgbClr val="3D3D3D"/>
            </a:solidFill>
          </p:spPr>
        </p:sp>
      </p:grpSp>
      <p:sp>
        <p:nvSpPr>
          <p:cNvPr name="TextBox 69" id="69"/>
          <p:cNvSpPr txBox="true"/>
          <p:nvPr/>
        </p:nvSpPr>
        <p:spPr>
          <a:xfrm rot="0">
            <a:off x="558394" y="10093070"/>
            <a:ext cx="826949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-2">
                <a:solidFill>
                  <a:srgbClr val="161C32"/>
                </a:solidFill>
                <a:latin typeface="Lato"/>
              </a:rPr>
              <a:t>Espagnol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558394" y="9817310"/>
            <a:ext cx="448890" cy="16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-2">
                <a:solidFill>
                  <a:srgbClr val="161C32"/>
                </a:solidFill>
                <a:latin typeface="Lato"/>
              </a:rPr>
              <a:t>Anglais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2749095" y="390890"/>
            <a:ext cx="3229987" cy="828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52"/>
              </a:lnSpc>
            </a:pPr>
            <a:r>
              <a:rPr lang="en-US" sz="4894" spc="342">
                <a:solidFill>
                  <a:srgbClr val="303642"/>
                </a:solidFill>
                <a:latin typeface="Open Sans Bold"/>
              </a:rPr>
              <a:t>Nom 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2749095" y="1440050"/>
            <a:ext cx="3729346" cy="441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4405" spc="982">
                <a:solidFill>
                  <a:srgbClr val="303642"/>
                </a:solidFill>
                <a:latin typeface="Open Sans"/>
              </a:rPr>
              <a:t>Prènom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2749095" y="1948352"/>
            <a:ext cx="2718453" cy="257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sz="1500" spc="321">
                <a:solidFill>
                  <a:srgbClr val="161C32"/>
                </a:solidFill>
                <a:latin typeface="Open Sans Bold"/>
              </a:rPr>
              <a:t>Titre du poste</a:t>
            </a:r>
          </a:p>
        </p:txBody>
      </p:sp>
      <p:grpSp>
        <p:nvGrpSpPr>
          <p:cNvPr name="Group 74" id="74"/>
          <p:cNvGrpSpPr>
            <a:grpSpLocks noChangeAspect="true"/>
          </p:cNvGrpSpPr>
          <p:nvPr/>
        </p:nvGrpSpPr>
        <p:grpSpPr>
          <a:xfrm rot="0">
            <a:off x="561189" y="532093"/>
            <a:ext cx="1743291" cy="1743284"/>
            <a:chOff x="0" y="0"/>
            <a:chExt cx="6350000" cy="6349975"/>
          </a:xfrm>
        </p:grpSpPr>
        <p:sp>
          <p:nvSpPr>
            <p:cNvPr name="Freeform 75" id="7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r="0" t="0" b="-50000"/>
              </a:stretch>
            </a:blipFill>
          </p:spPr>
        </p:sp>
      </p:grpSp>
      <p:sp>
        <p:nvSpPr>
          <p:cNvPr name="TextBox 76" id="76"/>
          <p:cNvSpPr txBox="true"/>
          <p:nvPr/>
        </p:nvSpPr>
        <p:spPr>
          <a:xfrm rot="0">
            <a:off x="377228" y="2989752"/>
            <a:ext cx="1633375" cy="290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303642"/>
                </a:solidFill>
                <a:latin typeface="Roboto Bold"/>
              </a:rPr>
              <a:t>Contact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377228" y="5477114"/>
            <a:ext cx="1633375" cy="290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303642"/>
                </a:solidFill>
                <a:latin typeface="Roboto Bold"/>
              </a:rPr>
              <a:t>Compétences</a:t>
            </a:r>
          </a:p>
        </p:txBody>
      </p:sp>
      <p:sp>
        <p:nvSpPr>
          <p:cNvPr name="AutoShape 78" id="78"/>
          <p:cNvSpPr/>
          <p:nvPr/>
        </p:nvSpPr>
        <p:spPr>
          <a:xfrm rot="0">
            <a:off x="377228" y="5862557"/>
            <a:ext cx="2034809" cy="0"/>
          </a:xfrm>
          <a:prstGeom prst="line">
            <a:avLst/>
          </a:prstGeom>
          <a:ln cap="flat" w="9525">
            <a:solidFill>
              <a:srgbClr val="3D3D3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9" id="79"/>
          <p:cNvSpPr txBox="true"/>
          <p:nvPr/>
        </p:nvSpPr>
        <p:spPr>
          <a:xfrm rot="0">
            <a:off x="461466" y="6024482"/>
            <a:ext cx="1590645" cy="2919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1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2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3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4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5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6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7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8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9</a:t>
            </a:r>
          </a:p>
          <a:p>
            <a:pPr algn="just" marL="215906" indent="-107953" lvl="1">
              <a:lnSpc>
                <a:spcPts val="2350"/>
              </a:lnSpc>
              <a:buFont typeface="Arial"/>
              <a:buChar char="•"/>
            </a:pPr>
            <a:r>
              <a:rPr lang="en-US" sz="1000">
                <a:solidFill>
                  <a:srgbClr val="595A5A"/>
                </a:solidFill>
                <a:latin typeface="Roboto"/>
              </a:rPr>
              <a:t>Compétence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DAFFW4HxHcQ</dc:identifier>
  <dcterms:modified xsi:type="dcterms:W3CDTF">2011-08-01T06:04:30Z</dcterms:modified>
  <cp:revision>1</cp:revision>
  <dc:title>cvpro created 17/08</dc:title>
</cp:coreProperties>
</file>